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73CF7C-27F3-4B56-BBC1-3B9761C58679}" v="12" dt="2022-08-06T02:20:45.765"/>
    <p1510:client id="{4A6BF9ED-1549-456F-BB23-6601CC5A7959}" v="416" dt="2022-10-27T15:50:28.019"/>
    <p1510:client id="{C45DDD49-BC6A-44DF-93BC-EF85D50A0951}" v="7" dt="2022-11-02T19:56:04.933"/>
    <p1510:client id="{E5C532E1-7F00-4415-83E6-19040E4EFB89}" v="109" dt="2022-07-01T00:38:05.4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ilgallin/SWEF22-Exercise-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66664D-64FA-C3B8-3028-0D851C0E3542}"/>
              </a:ext>
            </a:extLst>
          </p:cNvPr>
          <p:cNvSpPr txBox="1"/>
          <p:nvPr/>
        </p:nvSpPr>
        <p:spPr>
          <a:xfrm>
            <a:off x="870346" y="1931193"/>
            <a:ext cx="154305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Chris Hughes: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Engineer and Facebook </a:t>
            </a:r>
            <a:br>
              <a:rPr lang="en-US" dirty="0">
                <a:solidFill>
                  <a:schemeClr val="bg1"/>
                </a:solidFill>
                <a:cs typeface="Calibri"/>
              </a:rPr>
            </a:br>
            <a:r>
              <a:rPr lang="en-US" dirty="0">
                <a:solidFill>
                  <a:schemeClr val="bg1"/>
                </a:solidFill>
                <a:cs typeface="Calibri"/>
              </a:rPr>
              <a:t>co-founder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E5C59C-D370-E5FC-DB5C-66C034580E07}"/>
              </a:ext>
            </a:extLst>
          </p:cNvPr>
          <p:cNvSpPr txBox="1"/>
          <p:nvPr/>
        </p:nvSpPr>
        <p:spPr>
          <a:xfrm>
            <a:off x="3727846" y="1931192"/>
            <a:ext cx="154305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Tim Cook: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Engineer and Apple CEO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4B39A1-DFE9-91DC-0ABF-4C198ADBA7F3}"/>
              </a:ext>
            </a:extLst>
          </p:cNvPr>
          <p:cNvSpPr txBox="1"/>
          <p:nvPr/>
        </p:nvSpPr>
        <p:spPr>
          <a:xfrm>
            <a:off x="6585346" y="1978817"/>
            <a:ext cx="154305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Eric Allman: Inventor of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sendmail</a:t>
            </a:r>
            <a:r>
              <a:rPr lang="en-US" dirty="0">
                <a:solidFill>
                  <a:schemeClr val="bg1"/>
                </a:solidFill>
                <a:cs typeface="Calibri"/>
              </a:rPr>
              <a:t> and syslog systems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267015-D4B0-7CEF-C866-9A076928D941}"/>
              </a:ext>
            </a:extLst>
          </p:cNvPr>
          <p:cNvSpPr txBox="1"/>
          <p:nvPr/>
        </p:nvSpPr>
        <p:spPr>
          <a:xfrm>
            <a:off x="6537721" y="5207792"/>
            <a:ext cx="1628775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Joel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Simkhai</a:t>
            </a:r>
            <a:r>
              <a:rPr lang="en-US" dirty="0">
                <a:solidFill>
                  <a:schemeClr val="bg1"/>
                </a:solidFill>
                <a:cs typeface="Calibri"/>
              </a:rPr>
              <a:t>: Social network entrepreneur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8F8CB-52D2-3AB7-3A35-5EF13E2359DF}"/>
              </a:ext>
            </a:extLst>
          </p:cNvPr>
          <p:cNvSpPr txBox="1"/>
          <p:nvPr/>
        </p:nvSpPr>
        <p:spPr>
          <a:xfrm>
            <a:off x="9347596" y="5198267"/>
            <a:ext cx="173355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Lorenzo Thione: Founder of Bing predecessor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974FB-DEF1-9E4B-1CB7-AFD2BA057CFD}"/>
              </a:ext>
            </a:extLst>
          </p:cNvPr>
          <p:cNvSpPr txBox="1"/>
          <p:nvPr/>
        </p:nvSpPr>
        <p:spPr>
          <a:xfrm>
            <a:off x="775096" y="5198267"/>
            <a:ext cx="154305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Sara Sperling: Facebook and Snapchat exec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DE25DD-7C53-849B-060C-E9A4E5A57528}"/>
              </a:ext>
            </a:extLst>
          </p:cNvPr>
          <p:cNvSpPr txBox="1"/>
          <p:nvPr/>
        </p:nvSpPr>
        <p:spPr>
          <a:xfrm>
            <a:off x="3632596" y="5198267"/>
            <a:ext cx="154305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Lisa Brummel: Microsoft VP of HR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CC563F-0857-4450-FB02-2FC1230C4B2B}"/>
              </a:ext>
            </a:extLst>
          </p:cNvPr>
          <p:cNvSpPr txBox="1"/>
          <p:nvPr/>
        </p:nvSpPr>
        <p:spPr>
          <a:xfrm>
            <a:off x="9442846" y="1978817"/>
            <a:ext cx="154305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Peter Thiel: Tech investor &amp; founder of Y Combinator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0A6C4BC7-32DD-FE95-72FC-84C792B41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04" y="38100"/>
            <a:ext cx="1240967" cy="1895475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1AE0D554-4247-86DA-4207-19DDFF1D6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275" y="81538"/>
            <a:ext cx="1543050" cy="1903849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7503E0D7-3A43-9D5A-5C84-4BA7D0E3C9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675" y="82828"/>
            <a:ext cx="1581150" cy="1901269"/>
          </a:xfrm>
          <a:prstGeom prst="rect">
            <a:avLst/>
          </a:prstGeom>
        </p:spPr>
      </p:pic>
      <p:pic>
        <p:nvPicPr>
          <p:cNvPr id="14" name="Picture 14" descr="A picture containing person, person, indoor&#10;&#10;Description automatically generated">
            <a:extLst>
              <a:ext uri="{FF2B5EF4-FFF2-40B4-BE49-F238E27FC236}">
                <a16:creationId xmlns:a16="http://schemas.microsoft.com/office/drawing/2014/main" id="{7D86CC59-2723-F3B3-5517-4E43CF2EED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9875" y="3322059"/>
            <a:ext cx="1543050" cy="1880757"/>
          </a:xfrm>
          <a:prstGeom prst="rect">
            <a:avLst/>
          </a:prstGeom>
        </p:spPr>
      </p:pic>
      <p:pic>
        <p:nvPicPr>
          <p:cNvPr id="16" name="Picture 16" descr="A picture containing person, necktie, wall, clothing&#10;&#10;Description automatically generated">
            <a:extLst>
              <a:ext uri="{FF2B5EF4-FFF2-40B4-BE49-F238E27FC236}">
                <a16:creationId xmlns:a16="http://schemas.microsoft.com/office/drawing/2014/main" id="{AABAEA1F-2202-ABF6-F1B8-C3A6D4C1DE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0588" y="3424238"/>
            <a:ext cx="1247775" cy="1733550"/>
          </a:xfrm>
          <a:prstGeom prst="rect">
            <a:avLst/>
          </a:prstGeom>
        </p:spPr>
      </p:pic>
      <p:pic>
        <p:nvPicPr>
          <p:cNvPr id="18" name="Picture 18" descr="A picture containing wall, person, indoor, smiling&#10;&#10;Description automatically generated">
            <a:extLst>
              <a:ext uri="{FF2B5EF4-FFF2-40B4-BE49-F238E27FC236}">
                <a16:creationId xmlns:a16="http://schemas.microsoft.com/office/drawing/2014/main" id="{0FE69E4A-E2CB-8815-8066-B2117C83A5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57600" y="3424733"/>
            <a:ext cx="1400175" cy="1780184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4410EBBE-3CE6-ED6A-E55B-448FB69595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10700" y="112912"/>
            <a:ext cx="1495425" cy="1841101"/>
          </a:xfrm>
          <a:prstGeom prst="rect">
            <a:avLst/>
          </a:prstGeom>
        </p:spPr>
      </p:pic>
      <p:pic>
        <p:nvPicPr>
          <p:cNvPr id="20" name="Picture 20" descr="A picture containing person, person, wall, indoor&#10;&#10;Description automatically generated">
            <a:extLst>
              <a:ext uri="{FF2B5EF4-FFF2-40B4-BE49-F238E27FC236}">
                <a16:creationId xmlns:a16="http://schemas.microsoft.com/office/drawing/2014/main" id="{1E138337-F51E-79EF-1D0A-5CF19B42CC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72600" y="3316055"/>
            <a:ext cx="1524000" cy="18356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97B130E-CDA2-3D49-59DD-31EADA19C8D8}"/>
              </a:ext>
            </a:extLst>
          </p:cNvPr>
          <p:cNvSpPr txBox="1"/>
          <p:nvPr/>
        </p:nvSpPr>
        <p:spPr>
          <a:xfrm>
            <a:off x="504825" y="6276975"/>
            <a:ext cx="11076384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  <a:cs typeface="Calibri"/>
              </a:rPr>
              <a:t>LGBT History Month Software Engineering luminaries honorable mentions            (Photos: Bing)</a:t>
            </a:r>
            <a:endParaRPr lang="en-US" sz="22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348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Software Testing Exercise</a:t>
            </a:r>
            <a:br>
              <a:rPr lang="en-US">
                <a:cs typeface="Calibri Light"/>
              </a:rPr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>
                <a:latin typeface="Tahoma"/>
                <a:ea typeface="Tahoma"/>
                <a:cs typeface="Tahoma"/>
              </a:rPr>
              <a:t>JD Kilgallin</a:t>
            </a:r>
          </a:p>
          <a:p>
            <a:pPr algn="l"/>
            <a:r>
              <a:rPr lang="en-US">
                <a:latin typeface="Tahoma"/>
                <a:ea typeface="Tahoma"/>
                <a:cs typeface="Calibri"/>
              </a:rPr>
              <a:t>CPSC</a:t>
            </a:r>
            <a:r>
              <a:rPr lang="en-US">
                <a:latin typeface="Tahoma"/>
                <a:ea typeface="Calibri"/>
                <a:cs typeface="Calibri"/>
              </a:rPr>
              <a:t>:480</a:t>
            </a:r>
            <a:endParaRPr lang="en-US">
              <a:latin typeface="Tahoma"/>
              <a:ea typeface="Tahoma"/>
              <a:cs typeface="Tahoma"/>
            </a:endParaRPr>
          </a:p>
          <a:p>
            <a:pPr algn="l"/>
            <a:r>
              <a:rPr lang="en-US">
                <a:latin typeface="Tahoma"/>
                <a:ea typeface="Calibri"/>
                <a:cs typeface="Calibri"/>
              </a:rPr>
              <a:t>11/02/22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4464F-FD92-2DFF-6F3F-66D1BF4FA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Exercise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50A82-C3A0-CB7E-6FA3-093992AF8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87050" cy="502761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Clone the GitHub repo at </a:t>
            </a:r>
            <a:r>
              <a:rPr lang="en-US" u="sng" dirty="0">
                <a:ea typeface="+mn-lt"/>
                <a:cs typeface="+mn-lt"/>
                <a:hlinkClick r:id="rId2"/>
              </a:rPr>
              <a:t>https://github.com/kilgallin/SWEF22-Exercise-6</a:t>
            </a:r>
            <a:r>
              <a:rPr lang="en-US" dirty="0">
                <a:ea typeface="+mn-lt"/>
                <a:cs typeface="+mn-lt"/>
              </a:rPr>
              <a:t>  </a:t>
            </a:r>
            <a:endParaRPr lang="en-US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Create a branch named after your UANET Id.</a:t>
            </a:r>
          </a:p>
          <a:p>
            <a:r>
              <a:rPr lang="en-US" dirty="0">
                <a:ea typeface="+mn-lt"/>
                <a:cs typeface="+mn-lt"/>
              </a:rPr>
              <a:t>Compute the cyclomatic complexity and runtime of each two-sum method and record the result in the provided comment above the function.</a:t>
            </a:r>
          </a:p>
          <a:p>
            <a:r>
              <a:rPr lang="en-US" dirty="0">
                <a:ea typeface="+mn-lt"/>
                <a:cs typeface="+mn-lt"/>
              </a:rPr>
              <a:t>Write unit tests using the framework provided to verify behavior of the three two-sum methods.</a:t>
            </a:r>
          </a:p>
          <a:p>
            <a:r>
              <a:rPr lang="en-US" dirty="0">
                <a:ea typeface="+mn-lt"/>
                <a:cs typeface="+mn-lt"/>
              </a:rPr>
              <a:t>Run the tests and check the code coverage and pass rate.</a:t>
            </a:r>
          </a:p>
          <a:p>
            <a:r>
              <a:rPr lang="en-US" dirty="0">
                <a:ea typeface="+mn-lt"/>
                <a:cs typeface="+mn-lt"/>
              </a:rPr>
              <a:t>For any tests that don’t give the correct result on all methods, examine the two-sum method that’s failing and identify the cause of the failure.</a:t>
            </a:r>
          </a:p>
          <a:p>
            <a:r>
              <a:rPr lang="en-US" dirty="0">
                <a:ea typeface="+mn-lt"/>
                <a:cs typeface="+mn-lt"/>
              </a:rPr>
              <a:t>Correct the failure(s) in the method so that all tests pass.</a:t>
            </a:r>
          </a:p>
          <a:p>
            <a:r>
              <a:rPr lang="en-US" dirty="0">
                <a:ea typeface="+mn-lt"/>
                <a:cs typeface="+mn-lt"/>
              </a:rPr>
              <a:t>Ensure that you have 100% code coverage and 100% pass rate.</a:t>
            </a:r>
          </a:p>
          <a:p>
            <a:r>
              <a:rPr lang="en-US" dirty="0">
                <a:ea typeface="+mn-lt"/>
                <a:cs typeface="+mn-lt"/>
              </a:rPr>
              <a:t>Commit &amp; push your branch (git push --set-upstream origin &lt;</a:t>
            </a:r>
            <a:r>
              <a:rPr lang="en-US" i="1" dirty="0">
                <a:ea typeface="+mn-lt"/>
                <a:cs typeface="+mn-lt"/>
              </a:rPr>
              <a:t>branch&gt;</a:t>
            </a:r>
            <a:r>
              <a:rPr lang="en-US" dirty="0">
                <a:ea typeface="+mn-lt"/>
                <a:cs typeface="+mn-lt"/>
              </a:rPr>
              <a:t>) </a:t>
            </a:r>
          </a:p>
          <a:p>
            <a:r>
              <a:rPr lang="en-US" dirty="0">
                <a:ea typeface="+mn-lt"/>
                <a:cs typeface="+mn-lt"/>
              </a:rPr>
              <a:t>Issue a pull request to main. </a:t>
            </a:r>
            <a:r>
              <a:rPr lang="en-US" b="1" dirty="0">
                <a:ea typeface="+mn-lt"/>
                <a:cs typeface="+mn-lt"/>
              </a:rPr>
              <a:t>Do not commit or merge to main.</a:t>
            </a:r>
            <a:endParaRPr lang="en-US" dirty="0">
              <a:ea typeface="+mn-lt"/>
              <a:cs typeface="+mn-lt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8531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Software Testing Exercise </vt:lpstr>
      <vt:lpstr>Exercise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108</cp:revision>
  <dcterms:created xsi:type="dcterms:W3CDTF">2022-06-29T17:49:55Z</dcterms:created>
  <dcterms:modified xsi:type="dcterms:W3CDTF">2022-11-02T19:56:18Z</dcterms:modified>
</cp:coreProperties>
</file>

<file path=docProps/thumbnail.jpeg>
</file>